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23749000" cy="16802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3" Type="http://schemas.openxmlformats.org/officeDocument/2006/relationships/image" Target="../media/image3.pn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1" id="2"/>
          <p:cNvSpPr txBox="true"/>
          <p:nvPr/>
        </p:nvSpPr>
        <p:spPr>
          <a:xfrm>
            <a:off x="5930900" y="571500"/>
            <a:ext cx="11887200" cy="164846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2800">
                <a:solidFill>
                  <a:srgbClr val="252525"/>
                </a:solidFill>
              </a:rPr>
              <a:t/>
            </a:r>
          </a:p>
        </p:txBody>
      </p:sp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600" y="787400"/>
            <a:ext cx="6705600" cy="1346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