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58400" y="0"/>
            <a:ext cx="4827200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M2006C3MG</dc:creator>
  <dcterms:created xsi:type="dcterms:W3CDTF">2015-05-12T05:30:45Z</dcterms:created>
  <dcterms:modified xsi:type="dcterms:W3CDTF">2022-08-16T10:54:09Z</dcterms:modified>
</cp:coreProperties>
</file>